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6A921-FFFD-B81F-9BD6-CFB0F8E52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FC2C6-A649-C431-BC0D-6F79DE208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0BF0C-FC2B-E498-6A7C-CF3699729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13575-2073-D543-2E33-93667737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24A43-4F78-106C-5268-2BDA61A9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8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5B4A6-12B6-B652-12FD-12424B4D4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82A25-8FB1-8760-4C52-8436CC21D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9E82E-B418-83CD-6817-1C89DC1EF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77A16-839F-E31A-CE0A-D31B2AE2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30D32-A558-7424-0617-BF47F9CA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69008A-0ADE-1F9C-89BF-5BD715533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BC9BC-C933-D1E6-7309-F8E8F9538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C4B5-4AE6-E538-2E3A-D7B477785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35BAA-30E3-4F11-FAED-EDF0D74BB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10AFD-C17C-BF23-E677-281513EB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BB9BD-3A03-748F-1248-351FC8ED7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B2F75-641B-464F-FBE9-5EDC1AC89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FB9C5-4219-F6CF-3B1D-8813CF46B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E1A97-C218-00D7-B269-6625124C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6C7B0-4F5D-38D0-BC09-C0C883D5D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4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FAD0B-0072-C781-D29E-D974ECEC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E6F70-F67A-DE51-4646-213E4DA62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4539F-64F0-9964-3016-D5C0F25F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07AD3-9393-87D2-5234-86ED52CEC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90FDC-76B1-3670-49D8-6423D0CE2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D4F35-0686-2845-5FF5-9BD1BB914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6C1AC-F1C9-3CEB-0FDB-68FAC8AFAB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C89E8-DBEA-D4C7-EFDB-CEB46B062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4858B-393F-4B07-16E6-0FACAD069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D2C63-A70F-304D-CDE9-F99D3F87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D3232-95DA-36F2-A275-FF47F4F9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1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97EE-E2D6-C356-CEC3-3E4C19AFE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B2071-FCFB-212F-3D41-04A7FD750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F5E772-61DA-2D85-258E-CBBC0C60E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B66B3-7EA3-3363-99C3-6F08BD9CF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1898E-DB8E-4535-B51D-D8D132645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59DBC-3AD9-1D28-DD06-C9D62B57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FD416-409C-988F-343B-61383CA9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97E4E9-5C56-530F-6834-B1C17662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29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E0916-8C67-83D7-8578-49BF8CF2B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3E841F-02E1-017E-20CB-281A3212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811A6B-3CB6-854E-9506-9CA8C9E9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FA0EA-E79A-8B7F-7854-AE0B9386E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3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4B7775-F884-1AAC-6BE0-05C94EBA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8E139-A9EB-1906-1560-97A34074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3AEAB-4A4D-9F39-1E5E-FC7B69FB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5CF9-8088-763E-287A-9483412B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B5277C-622B-20EA-C55C-F79FC7FCA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F28DA-5447-BA91-5444-1774348D8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A78FA-B6B1-ED2F-1C7D-B331164C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1008F-5791-9EC4-2056-BD7A63BC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0FA56-7F4A-582D-3C21-43B13AB7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4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F928-C3E6-51FF-FDC8-6D0BF8060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2771D-88E3-7441-1602-A6EA0616DF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3335A-BA2C-E82F-7CDC-FD7807716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A87BA-4127-B922-656B-11B83B80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EA9B0-7F76-F007-AE26-8E7DEA06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70B6C-5A9B-19DA-D937-F03F1155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7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986235-BFBB-87D2-6997-86C0F02F8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34A67-4A71-FCB2-AC7B-F76564472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7C60B-9E32-6061-AF1B-E8FF39328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E865-CA5D-48A5-80CD-2BB91EE9166C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F647D-CCA6-3D17-A59A-0A4DCB43A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8F0CF-0673-764D-9304-7BADC78B0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5AD23-B90A-4B9A-BA3E-3D229357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1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05E137-D9D3-5263-2A27-CC3E06135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21" y="128187"/>
            <a:ext cx="5395039" cy="35182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73DBC1-E149-8C89-A46E-DEB43E07FC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982" y="2165150"/>
            <a:ext cx="4564469" cy="2527699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7317620-38C1-DB1C-ED2A-01E6E542BD00}"/>
              </a:ext>
            </a:extLst>
          </p:cNvPr>
          <p:cNvCxnSpPr/>
          <p:nvPr/>
        </p:nvCxnSpPr>
        <p:spPr>
          <a:xfrm>
            <a:off x="2982482" y="3281585"/>
            <a:ext cx="1880075" cy="36488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09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8</cp:revision>
  <dcterms:created xsi:type="dcterms:W3CDTF">2023-11-12T02:42:54Z</dcterms:created>
  <dcterms:modified xsi:type="dcterms:W3CDTF">2023-12-03T17:06:07Z</dcterms:modified>
</cp:coreProperties>
</file>